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5" r:id="rId6"/>
    <p:sldId id="286" r:id="rId7"/>
    <p:sldId id="287" r:id="rId8"/>
    <p:sldId id="288" r:id="rId9"/>
    <p:sldId id="283" r:id="rId10"/>
    <p:sldId id="289" r:id="rId11"/>
    <p:sldId id="290" r:id="rId12"/>
    <p:sldId id="262" r:id="rId13"/>
    <p:sldId id="267" r:id="rId14"/>
    <p:sldId id="268" r:id="rId15"/>
    <p:sldId id="272" r:id="rId16"/>
    <p:sldId id="291" r:id="rId17"/>
    <p:sldId id="292" r:id="rId18"/>
    <p:sldId id="293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9E2C-4AB9-B242-82B7-9484C415F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4762E-5843-D847-B983-1B029EDF3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06E10-B7B4-4647-9514-5757BB9B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E8EE7-3BF5-594B-82D5-BACE0126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3FD7-AC8A-E24B-A913-EA9E5407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2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D707-20DB-3043-8C0D-E9C585E4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A464C-1D5E-0F48-8514-49C28CEAD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32B49-7234-F644-B48E-AA8D5D36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7DA72-6DC4-F54A-81ED-B1BE5AF3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30495-6FE2-354F-A9A9-4E20F919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3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22B4E-F4EB-B745-A5DF-B1719F9CF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410B-CCE5-A945-926A-49B0CC679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D5EA0-545D-4548-8F03-688E7CF26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6D386-C4AA-F141-B6D3-C80E4A80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09FC1-C159-524B-BF60-0F8C18A5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2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322F-978F-9341-9F16-E43FE06D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C13B3-9503-A74A-89C4-DC19835D8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685B-6458-694B-9686-65FEAB9A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0EF22-A537-A140-8EF3-B1F5437D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00F8C-624D-1747-8637-D1914C56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9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D182-DD61-4B4E-B94F-7B7448C2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C162-2B98-8B4E-A159-4D4A11336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2C0C8-AA44-9049-8677-03CE0A5A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EF95A-FC02-8E45-A2A6-F5BD7A0A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2EE1-54D7-F849-AE2E-22662D1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9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B761-50FA-3942-ACD9-0BBEECD4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0CA7-8131-0B48-87DB-7A55F7933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2B3A0-7F68-AA4A-A8F8-72A1D1E2F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66AB4-7AB9-954B-B942-75C9DCD8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19A3-982D-D142-9D8C-E3CB8260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1526D-82C9-1B47-9964-1255E3A2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3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0D6C-ED2D-9844-81CA-2CC8A646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4DBC4-98F7-674A-8264-16DDE9DD0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B0AED-C25D-194A-A277-EDEB3E5F0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D8CEB-5355-0146-8956-482D0A831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28345-F7F0-FD47-B9F6-F80F3336E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268E6-24CA-0244-A230-EEF0BBA9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37F65-82BB-5244-B29B-64B9004A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6D5D9-3AA5-F848-8649-3E347686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2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6FFD-1D0D-CD42-8D99-BA1F1D01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BD306-F659-8342-B43E-809358BE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6C2A1-210E-C040-8616-35B0038C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981BF-68D1-824B-9E23-B2459BAD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06BB5-54E2-C440-AA52-06D99B9B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30176-63E5-9545-ABDD-29237ACB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4A9B1-BD02-0E43-AE2D-730450B6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4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5FF3-A378-264C-A86B-82B1D2E4F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FBD04-18D7-CD44-BAAA-E0464DBC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2073A-B9FE-9F44-B875-5444D82F7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6BB83-3652-A049-BBD2-2E05FAC5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E8CFB-7F7F-584D-B5A6-4FFA818A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8A326-E3D7-4242-B6D4-925F6B4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7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6FAD-D2B8-894D-AABC-923E93B4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A19FD-3432-624E-8ADC-302759BCA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C385F-0A19-C14A-B8E5-66E8ED4F3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CC0A8-2303-BE4B-91FF-733D7E67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515A8-4CAF-A941-AF42-5E4141B9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3894-95E9-A143-8967-3D81DC6F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0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C1744E-E80E-5240-A73A-72A99A22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15723-B8AF-1340-A1F8-33D70F1D7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CF67C-A5F5-1A48-AD01-23805D4F5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CAE9E-F74B-174C-A17B-A13D939B0F5B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4D55B-8726-034A-AC9A-4C854C0D5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75B0-712E-1F40-B683-751B5B33D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B75B4-234A-6E46-8B70-B666059B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2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B49E7-8F7D-A448-BF69-D4D29145C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Change Point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48AAF-78A9-A942-8F61-AD8E8FAE7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Adam Yang</a:t>
            </a:r>
            <a:endParaRPr lang="en-US"/>
          </a:p>
          <a:p>
            <a:pPr algn="l"/>
            <a:r>
              <a:rPr lang="en-US" dirty="0"/>
              <a:t>5/12/2021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812B-C910-5D4C-9BE8-92C881F9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7DE31-4441-C647-B514-540C33CE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82400" cy="557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4ECCF1-7FAC-3F4F-9DD7-F8BE1A4E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184" y="4306510"/>
            <a:ext cx="4280367" cy="2551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8BDA1-3444-FA48-B9AE-D3D8F4B987C9}"/>
              </a:ext>
            </a:extLst>
          </p:cNvPr>
          <p:cNvSpPr txBox="1"/>
          <p:nvPr/>
        </p:nvSpPr>
        <p:spPr>
          <a:xfrm>
            <a:off x="203655" y="57707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D0EF0B-7193-8946-BB38-06EECF0499EC}"/>
              </a:ext>
            </a:extLst>
          </p:cNvPr>
          <p:cNvCxnSpPr>
            <a:cxnSpLocks/>
          </p:cNvCxnSpPr>
          <p:nvPr/>
        </p:nvCxnSpPr>
        <p:spPr>
          <a:xfrm flipV="1">
            <a:off x="4275438" y="988542"/>
            <a:ext cx="0" cy="4586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54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1387-8DA5-CB4B-BA20-8F3A2EFA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F2C45-6BE3-8047-A278-1B74E923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44300" cy="556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D0AEF-6AFB-AF40-BB36-4D04D6DF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24" y="4323344"/>
            <a:ext cx="4256699" cy="25346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66A993-AABC-BA40-9F69-58C8B23BB624}"/>
              </a:ext>
            </a:extLst>
          </p:cNvPr>
          <p:cNvCxnSpPr>
            <a:cxnSpLocks/>
          </p:cNvCxnSpPr>
          <p:nvPr/>
        </p:nvCxnSpPr>
        <p:spPr>
          <a:xfrm flipV="1">
            <a:off x="4611756" y="1149179"/>
            <a:ext cx="0" cy="4413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35AE48-F1D4-F846-9E00-06EF4FD283B0}"/>
              </a:ext>
            </a:extLst>
          </p:cNvPr>
          <p:cNvSpPr txBox="1"/>
          <p:nvPr/>
        </p:nvSpPr>
        <p:spPr>
          <a:xfrm>
            <a:off x="4902404" y="1182688"/>
            <a:ext cx="611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a gradual shift but we caught the exact DD2 shift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44A3E-6314-394A-8D4F-B0375D2FA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59033"/>
            <a:ext cx="3717232" cy="2298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F78F7D-7F1E-0546-B157-5BDD3C6F2975}"/>
              </a:ext>
            </a:extLst>
          </p:cNvPr>
          <p:cNvSpPr txBox="1"/>
          <p:nvPr/>
        </p:nvSpPr>
        <p:spPr>
          <a:xfrm>
            <a:off x="3786809" y="5730912"/>
            <a:ext cx="412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140 device parameters shifted on this date</a:t>
            </a:r>
          </a:p>
        </p:txBody>
      </p:sp>
    </p:spTree>
    <p:extLst>
      <p:ext uri="{BB962C8B-B14F-4D97-AF65-F5344CB8AC3E}">
        <p14:creationId xmlns:p14="http://schemas.microsoft.com/office/powerpoint/2010/main" val="411675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639C0-C8B2-FD47-9B3C-EC91199B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Examples of Recent Change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B7A9B-61AD-EA4C-A300-401051C01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854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D62F-8363-B14B-A607-E569FAC0C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32043"/>
            <a:ext cx="10515600" cy="3244920"/>
          </a:xfrm>
        </p:spPr>
        <p:txBody>
          <a:bodyPr/>
          <a:lstStyle/>
          <a:p>
            <a:r>
              <a:rPr lang="en-US" dirty="0"/>
              <a:t>4 Recent Device shifts all on 4/15/2021 starting with lot A1B4U.1</a:t>
            </a:r>
          </a:p>
          <a:p>
            <a:r>
              <a:rPr lang="en-US" dirty="0"/>
              <a:t>A1B4U is the first “A1B” lot</a:t>
            </a:r>
          </a:p>
          <a:p>
            <a:r>
              <a:rPr lang="en-US" dirty="0"/>
              <a:t>Lot before A1B4U is A1AVU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647DB-EDDA-FB4A-8A03-05CE9560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58" y="432559"/>
            <a:ext cx="7964683" cy="9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67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939A-5CE0-CA4A-869B-738F89DA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7A893-990B-6A49-ABC6-D0D32362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D8694-E0F7-B649-B1F6-5F2BA53F6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219"/>
            <a:ext cx="12192000" cy="58895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20C3AF-D1E1-1C43-B434-2DF252374C19}"/>
              </a:ext>
            </a:extLst>
          </p:cNvPr>
          <p:cNvCxnSpPr>
            <a:cxnSpLocks/>
          </p:cNvCxnSpPr>
          <p:nvPr/>
        </p:nvCxnSpPr>
        <p:spPr>
          <a:xfrm flipV="1">
            <a:off x="6289589" y="1532238"/>
            <a:ext cx="0" cy="4311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9EB30C5-B739-8948-8B8D-474D16018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19" y="4071111"/>
            <a:ext cx="4618381" cy="278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7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37D9-818A-E546-A49F-32D78D8A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119C8-4927-ED48-ACD6-AD8619D47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303EB-56B6-9C49-AFD4-5152DFFB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91"/>
            <a:ext cx="12192000" cy="58774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FED559-A0E4-8941-B224-FCDA88014A8B}"/>
              </a:ext>
            </a:extLst>
          </p:cNvPr>
          <p:cNvCxnSpPr>
            <a:cxnSpLocks/>
          </p:cNvCxnSpPr>
          <p:nvPr/>
        </p:nvCxnSpPr>
        <p:spPr>
          <a:xfrm flipV="1">
            <a:off x="6376086" y="1709738"/>
            <a:ext cx="0" cy="4213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879254-ED0D-0A46-BDEB-C4060FE100AC}"/>
              </a:ext>
            </a:extLst>
          </p:cNvPr>
          <p:cNvCxnSpPr>
            <a:cxnSpLocks/>
          </p:cNvCxnSpPr>
          <p:nvPr/>
        </p:nvCxnSpPr>
        <p:spPr>
          <a:xfrm flipV="1">
            <a:off x="3536807" y="1633538"/>
            <a:ext cx="0" cy="4213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582747-EE78-AC49-802B-0DEDB3A7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069" y="4403035"/>
            <a:ext cx="4023231" cy="2454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C845A-83D0-B541-8434-AF43BAAF1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026" y="0"/>
            <a:ext cx="9416608" cy="6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546B-290A-7D46-9468-1040607E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57F8B-FCEF-7248-80F7-3D41C780A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15147-91E6-7A4D-81C8-8F83C172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673100"/>
            <a:ext cx="11595100" cy="551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9A33C-16BC-9B4B-B27D-F2485C1A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75" y="0"/>
            <a:ext cx="82931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FDD1F-F86A-7745-B772-CC71168BC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621" y="4151870"/>
            <a:ext cx="4475379" cy="27061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2E4064-0F8D-C543-895E-E9C69B862523}"/>
              </a:ext>
            </a:extLst>
          </p:cNvPr>
          <p:cNvCxnSpPr>
            <a:cxnSpLocks/>
          </p:cNvCxnSpPr>
          <p:nvPr/>
        </p:nvCxnSpPr>
        <p:spPr>
          <a:xfrm flipV="1">
            <a:off x="5733535" y="1709738"/>
            <a:ext cx="0" cy="4475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F32370-471F-754B-BEB5-4C6C07CFB8E1}"/>
              </a:ext>
            </a:extLst>
          </p:cNvPr>
          <p:cNvCxnSpPr>
            <a:cxnSpLocks/>
          </p:cNvCxnSpPr>
          <p:nvPr/>
        </p:nvCxnSpPr>
        <p:spPr>
          <a:xfrm flipV="1">
            <a:off x="2725292" y="1762747"/>
            <a:ext cx="0" cy="4475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78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9CDC-1364-994C-9278-D16F9C04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ACBAD-4CD6-9146-96FB-7FCDA8F5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82400" cy="560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F1125-D8F9-654D-8BD4-CA614159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209" y="4102442"/>
            <a:ext cx="4567577" cy="27555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48A352-9E3B-D343-AEC8-1C26608C9228}"/>
              </a:ext>
            </a:extLst>
          </p:cNvPr>
          <p:cNvCxnSpPr>
            <a:cxnSpLocks/>
          </p:cNvCxnSpPr>
          <p:nvPr/>
        </p:nvCxnSpPr>
        <p:spPr>
          <a:xfrm flipV="1">
            <a:off x="6559556" y="1003316"/>
            <a:ext cx="0" cy="4587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3E4238-1D4B-4347-B19E-B95079B0E2A5}"/>
              </a:ext>
            </a:extLst>
          </p:cNvPr>
          <p:cNvCxnSpPr>
            <a:cxnSpLocks/>
          </p:cNvCxnSpPr>
          <p:nvPr/>
        </p:nvCxnSpPr>
        <p:spPr>
          <a:xfrm flipV="1">
            <a:off x="5310539" y="917177"/>
            <a:ext cx="0" cy="4587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95BD4D5-96E1-904B-A5B5-C95191CD6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48" y="5438850"/>
            <a:ext cx="3558207" cy="14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BD82-461E-6A43-88CD-983CC7A4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30711-BC3C-0D4E-9940-C516DE5F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07800" cy="560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C3542-EA95-4A4B-A3AC-211C2DAA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319" y="4376018"/>
            <a:ext cx="4110681" cy="248198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4AE7A8-1DE9-A94C-B1A5-1AF8E43F2C3A}"/>
              </a:ext>
            </a:extLst>
          </p:cNvPr>
          <p:cNvCxnSpPr>
            <a:cxnSpLocks/>
          </p:cNvCxnSpPr>
          <p:nvPr/>
        </p:nvCxnSpPr>
        <p:spPr>
          <a:xfrm flipV="1">
            <a:off x="3731741" y="1013255"/>
            <a:ext cx="0" cy="4587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E79C866-7A75-B74D-854A-8CB3CF2F0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6011862"/>
            <a:ext cx="4686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8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0410-A605-3849-A9DD-2CF6C84D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/>
              <a:t>Entire Data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41712-797B-8A4C-B3E1-FCA427CF9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4" y="1710922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2737 M1 parameters: 3 hours to run (4 seconds per parameter)</a:t>
            </a:r>
          </a:p>
          <a:p>
            <a:pPr lvl="1"/>
            <a:r>
              <a:rPr lang="en-US" sz="2000" dirty="0"/>
              <a:t>415 historical change points detected (Over half of these are DD2 shifts)</a:t>
            </a:r>
          </a:p>
          <a:p>
            <a:pPr lvl="1"/>
            <a:r>
              <a:rPr lang="en-US" sz="2000" dirty="0"/>
              <a:t>7 change points detected in April (4 unique change points)</a:t>
            </a:r>
          </a:p>
          <a:p>
            <a:pPr lvl="1"/>
            <a:r>
              <a:rPr lang="en-US" sz="2000" dirty="0"/>
              <a:t> 14 change points detected in March (3 unique change points)</a:t>
            </a:r>
          </a:p>
          <a:p>
            <a:r>
              <a:rPr lang="en-US" sz="2000" dirty="0"/>
              <a:t>1699 M5 parameters: 1.8 hours to run (3.9 seconds per parameter)</a:t>
            </a:r>
          </a:p>
          <a:p>
            <a:pPr lvl="1"/>
            <a:r>
              <a:rPr lang="en-US" sz="2000" dirty="0"/>
              <a:t>272 historical change points detected</a:t>
            </a:r>
          </a:p>
          <a:p>
            <a:pPr lvl="1"/>
            <a:r>
              <a:rPr lang="en-US" sz="2000" dirty="0"/>
              <a:t>38 change points detected in April (8 unique change points)</a:t>
            </a:r>
          </a:p>
          <a:p>
            <a:pPr lvl="1"/>
            <a:r>
              <a:rPr lang="en-US" sz="2000" dirty="0"/>
              <a:t>39 change points detected in March (5 unique change points)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120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3855-BFE6-4D41-B44E-0D1395CC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6C5D1-28EE-F648-A99E-D3F40E6A5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57" y="1891970"/>
            <a:ext cx="10340793" cy="467149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Problem: Large list of parameters that are not manually monitored</a:t>
            </a:r>
          </a:p>
          <a:p>
            <a:r>
              <a:rPr lang="en-US" sz="2000" dirty="0"/>
              <a:t>Automate a way to detect change points in unmonitored list of parameters</a:t>
            </a:r>
          </a:p>
          <a:p>
            <a:r>
              <a:rPr lang="en-US" sz="2000" dirty="0"/>
              <a:t>Vision: Flag however many change points occurred each month, hand them off to experts for manual review</a:t>
            </a:r>
          </a:p>
          <a:p>
            <a:pPr lvl="1"/>
            <a:r>
              <a:rPr lang="en-US" sz="2000" dirty="0"/>
              <a:t>List of parameters, change date, change lot, category (Device, Inline, etc.)</a:t>
            </a:r>
          </a:p>
          <a:p>
            <a:pPr lvl="1"/>
            <a:r>
              <a:rPr lang="en-US" sz="2000" dirty="0"/>
              <a:t>Pdf of graphs showing change point trends</a:t>
            </a:r>
          </a:p>
        </p:txBody>
      </p:sp>
    </p:spTree>
    <p:extLst>
      <p:ext uri="{BB962C8B-B14F-4D97-AF65-F5344CB8AC3E}">
        <p14:creationId xmlns:p14="http://schemas.microsoft.com/office/powerpoint/2010/main" val="354457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A156D-4FFB-324E-8433-C949C1D7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6CBC-57A3-D540-AD87-25871E61D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Charles Truong created the “ruptures” python package that includes the change point search algorithm that I use</a:t>
            </a:r>
          </a:p>
          <a:p>
            <a:pPr lvl="1"/>
            <a:r>
              <a:rPr lang="en-US" sz="2000"/>
              <a:t>Truong, C., Oudre, L., &amp; Vayatis, N. (2020). Selective review of offline change point detection methods. </a:t>
            </a:r>
            <a:r>
              <a:rPr lang="en-US" sz="2000" i="1"/>
              <a:t>Signal Processing</a:t>
            </a:r>
            <a:r>
              <a:rPr lang="en-US" sz="2000"/>
              <a:t>, 167.</a:t>
            </a:r>
          </a:p>
          <a:p>
            <a:r>
              <a:rPr lang="en-US" sz="2000"/>
              <a:t>Pruned Exact Linear Time (PELT) search method</a:t>
            </a:r>
          </a:p>
          <a:p>
            <a:pPr lvl="1"/>
            <a:r>
              <a:rPr lang="en-US" sz="2000"/>
              <a:t> Search for a point in the trend that minimizes the cost function meanwhile pruning away points that could never be the change point</a:t>
            </a:r>
          </a:p>
          <a:p>
            <a:pPr lvl="1"/>
            <a:r>
              <a:rPr lang="en-US" sz="2000"/>
              <a:t>O(N) implementation where N is the the number of datapoints per parameter</a:t>
            </a:r>
          </a:p>
        </p:txBody>
      </p:sp>
    </p:spTree>
    <p:extLst>
      <p:ext uri="{BB962C8B-B14F-4D97-AF65-F5344CB8AC3E}">
        <p14:creationId xmlns:p14="http://schemas.microsoft.com/office/powerpoint/2010/main" val="200645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50410-A605-3849-A9DD-2CF6C84D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41712-797B-8A4C-B3E1-FCA427CF9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17" y="2595505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708 M1 parameters: 43 minutes to run (3.7 seconds per parameter)</a:t>
            </a:r>
          </a:p>
          <a:p>
            <a:pPr lvl="1"/>
            <a:r>
              <a:rPr lang="en-US" sz="2000" dirty="0"/>
              <a:t>343 historical change points detected (Over half of these are DD2 shifts)</a:t>
            </a:r>
          </a:p>
          <a:p>
            <a:pPr lvl="1"/>
            <a:r>
              <a:rPr lang="en-US" sz="2000" dirty="0"/>
              <a:t>13 change points detected in April (4 unique change points)</a:t>
            </a:r>
          </a:p>
          <a:p>
            <a:pPr lvl="1"/>
            <a:r>
              <a:rPr lang="en-US" sz="2000" dirty="0"/>
              <a:t> 9 change points detected in March (3 unique change points)</a:t>
            </a:r>
          </a:p>
          <a:p>
            <a:r>
              <a:rPr lang="en-US" sz="2000" dirty="0"/>
              <a:t>263 M5 parameters: 20 minutes to run (4.5 seconds per parameter)</a:t>
            </a:r>
          </a:p>
          <a:p>
            <a:pPr lvl="1"/>
            <a:r>
              <a:rPr lang="en-US" sz="2000" dirty="0"/>
              <a:t>84 historical change points detected</a:t>
            </a:r>
          </a:p>
          <a:p>
            <a:pPr lvl="1"/>
            <a:r>
              <a:rPr lang="en-US" sz="2000" dirty="0"/>
              <a:t>12 change points detected in April (3 unique change points)</a:t>
            </a:r>
          </a:p>
          <a:p>
            <a:pPr lvl="1"/>
            <a:r>
              <a:rPr lang="en-US" sz="2000" dirty="0"/>
              <a:t>9 change points detected in March (3 unique change points)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16AB1C-6787-9D48-93BC-D9D40857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50" y="176984"/>
            <a:ext cx="5477855" cy="2302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49752-F60B-7C46-93D9-84A3F987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48" y="4682482"/>
            <a:ext cx="2819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63896-A85C-2C4A-9274-08011105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Proof of concept: DD2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1017D-BC68-6D4C-A8A8-9F7F070F9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DD2 brought a lot of shifts in all sorts of parameters.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Being able to catch these shifts can act as a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81510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4661-35F5-F34E-85A4-FF7BD32F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40" y="1218209"/>
            <a:ext cx="10515600" cy="28527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CDEB9-F316-2A4B-9643-9DF5E1C92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040" y="4097934"/>
            <a:ext cx="10515600" cy="150018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C52AD-4FC9-C446-850E-6AB72EC3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84"/>
            <a:ext cx="11582400" cy="55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97A91-8EB5-D842-B578-EECFABDB39EF}"/>
              </a:ext>
            </a:extLst>
          </p:cNvPr>
          <p:cNvSpPr txBox="1"/>
          <p:nvPr/>
        </p:nvSpPr>
        <p:spPr>
          <a:xfrm>
            <a:off x="229536" y="0"/>
            <a:ext cx="66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A35A6-C28A-E94C-9C93-426D94CC1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309" y="4604046"/>
            <a:ext cx="3689691" cy="22539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30CF6-2A56-7D40-BCA6-A8BC89B9B849}"/>
              </a:ext>
            </a:extLst>
          </p:cNvPr>
          <p:cNvCxnSpPr>
            <a:cxnSpLocks/>
          </p:cNvCxnSpPr>
          <p:nvPr/>
        </p:nvCxnSpPr>
        <p:spPr>
          <a:xfrm>
            <a:off x="4278929" y="1132613"/>
            <a:ext cx="0" cy="4441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7C9555E-FFA4-A841-8C22-3B77A4429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09" y="6129780"/>
            <a:ext cx="6541117" cy="4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1A13-C62B-AE46-A9BE-20DAE05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39B6F-9DAD-6C4A-8BD8-9E11C17CC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82400" cy="561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B02C6-7CC5-144D-B0D5-DBDADDCC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112" y="4452730"/>
            <a:ext cx="4009888" cy="2405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875E9-E1CA-A14D-AE60-6EBC26C161C7}"/>
              </a:ext>
            </a:extLst>
          </p:cNvPr>
          <p:cNvSpPr txBox="1"/>
          <p:nvPr/>
        </p:nvSpPr>
        <p:spPr>
          <a:xfrm>
            <a:off x="210064" y="95807"/>
            <a:ext cx="160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FEOLMOL_HOL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C6E6AF-9752-2C46-BFFB-3DAB714286E4}"/>
              </a:ext>
            </a:extLst>
          </p:cNvPr>
          <p:cNvCxnSpPr>
            <a:cxnSpLocks/>
          </p:cNvCxnSpPr>
          <p:nvPr/>
        </p:nvCxnSpPr>
        <p:spPr>
          <a:xfrm flipH="1" flipV="1">
            <a:off x="4349578" y="1146153"/>
            <a:ext cx="73335" cy="446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11D5CED-CCA0-0649-A658-4EB97BFE8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815"/>
            <a:ext cx="4860235" cy="12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9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291A8-7DD4-294B-BD1A-F97DBF5A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3E77F-6213-794B-B1A8-09EE3867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31600" cy="5549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B54B1E-1DB8-4A43-BE8F-9F45B081133B}"/>
              </a:ext>
            </a:extLst>
          </p:cNvPr>
          <p:cNvCxnSpPr>
            <a:cxnSpLocks/>
          </p:cNvCxnSpPr>
          <p:nvPr/>
        </p:nvCxnSpPr>
        <p:spPr>
          <a:xfrm flipV="1">
            <a:off x="4574686" y="1124465"/>
            <a:ext cx="0" cy="4425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9A7F42B-4943-6740-8A52-8659DFB4D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8" y="4220572"/>
            <a:ext cx="4344982" cy="2658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E91FF8-0516-E749-AD79-C3F31E741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" y="4492883"/>
            <a:ext cx="3325467" cy="2365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334177-6769-D94A-972C-4D18D6871E4D}"/>
              </a:ext>
            </a:extLst>
          </p:cNvPr>
          <p:cNvSpPr txBox="1"/>
          <p:nvPr/>
        </p:nvSpPr>
        <p:spPr>
          <a:xfrm>
            <a:off x="8762" y="32306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</p:spTree>
    <p:extLst>
      <p:ext uri="{BB962C8B-B14F-4D97-AF65-F5344CB8AC3E}">
        <p14:creationId xmlns:p14="http://schemas.microsoft.com/office/powerpoint/2010/main" val="373410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D96B-3287-DD43-99F9-CEBEC489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690A-D2E2-F146-9D3C-F5D0FF607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C420B-68E0-8843-ACB6-F8E7C0CC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149"/>
            <a:ext cx="12192000" cy="5883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8A398-8F05-CD4B-A51A-869961613408}"/>
              </a:ext>
            </a:extLst>
          </p:cNvPr>
          <p:cNvSpPr txBox="1"/>
          <p:nvPr/>
        </p:nvSpPr>
        <p:spPr>
          <a:xfrm>
            <a:off x="2824056" y="3059667"/>
            <a:ext cx="519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SRAM example is pretty subtle to the naked eye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6C7A1-C32C-0048-8EC7-4D312F30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923" y="4176584"/>
            <a:ext cx="4316077" cy="268141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6911EF-DBC1-FB47-B369-96620B551518}"/>
              </a:ext>
            </a:extLst>
          </p:cNvPr>
          <p:cNvCxnSpPr>
            <a:cxnSpLocks/>
          </p:cNvCxnSpPr>
          <p:nvPr/>
        </p:nvCxnSpPr>
        <p:spPr>
          <a:xfrm flipV="1">
            <a:off x="5362832" y="1519882"/>
            <a:ext cx="0" cy="4850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8002</TotalTime>
  <Words>466</Words>
  <Application>Microsoft Macintosh PowerPoint</Application>
  <PresentationFormat>Widescreen</PresentationFormat>
  <Paragraphs>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Change Point Detection</vt:lpstr>
      <vt:lpstr>Motivation</vt:lpstr>
      <vt:lpstr>Background</vt:lpstr>
      <vt:lpstr>Logistics</vt:lpstr>
      <vt:lpstr>Proof of concept: DD2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of Recent Change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Entire Data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Point Detection</dc:title>
  <dc:creator>ADAM YANG</dc:creator>
  <cp:lastModifiedBy>ADAM YANG</cp:lastModifiedBy>
  <cp:revision>31</cp:revision>
  <dcterms:created xsi:type="dcterms:W3CDTF">2021-05-14T02:12:34Z</dcterms:created>
  <dcterms:modified xsi:type="dcterms:W3CDTF">2021-05-25T19:57:00Z</dcterms:modified>
</cp:coreProperties>
</file>